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3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1148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6612-529B-C7D8-87EE-6556E7C5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6F825-7943-CD1B-1A2B-661836E5E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30BAA-2371-F65E-5A99-6D8322AD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5731-7109-2754-3D24-21A34CB2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41484-D790-780E-E698-721BB1A0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0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D3EA-3CE6-D6A9-75C9-426DEF81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1BBCB-90C7-B374-D007-4850D337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8D96-0C9A-EE2F-1796-F70D1826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749F-C62D-CD6B-D420-2CE7D3DF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BABE-0920-3059-72AB-A1C5E1A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72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A1624-6011-3890-A09C-8095ED11F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9DCF5-E37A-520A-0060-F406043F4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BDE3-130E-BE6C-BE03-FAFF7871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0B274-49A1-9B71-E434-CDB68F07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705B-CE8F-CD48-1D5D-59547E00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16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1BEB-FE9F-5951-8E92-9DDFD62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D07A-AD6B-9771-FC19-DE262DB1C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2AC8-249F-12C4-FB4E-8D42E53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C2484-0A70-3B8D-D40E-912A1A9E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43C25-D393-F9A6-E006-E043807E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3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0336-723B-CEA0-9B06-98E7E92F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6621F-9937-EBAF-C7BD-8EF0A1F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9F83-5B41-E437-03D0-D79AD749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40258-ACF2-4C3F-0B20-F962F68D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4BCB7-155D-47C4-69E0-0068C60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8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042B-3D90-E479-A43D-013B43A0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26F1-B549-68B1-9AC9-CCDC85125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4F0F-E49E-D1B8-928F-763526FB0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D203-BD6F-4A18-1213-50AEC2F9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95ED7-95C8-A182-848D-A25C202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6B162-B503-EF65-6FA9-EA9C9581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89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C3B8-9C93-0053-A8EF-27FCC987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E577A-B796-020F-173E-8FFC17FF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DDE9-55B7-6CAD-A275-A20B6FCDA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14717-5C20-028A-F7DA-A1214A8BC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33609-EB2F-1EFE-7767-1EAA92D36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C4BE0-5340-0727-5051-FE64859C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838D0-D3F5-B54F-B090-457669D6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51ACE-033F-4413-9FFA-197F7F7B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6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1B5D-5182-E0CC-718F-4FAADF15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16E2F-1C0A-F995-5D96-55006CAB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51BEA-2450-2804-CF4B-A08F5B4F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E5B4-515E-4740-9666-3E130BC3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0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DAFD0-389C-1E15-1FDF-4117CFD9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08127-71BD-C112-3338-B40D04A4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34AB4-DC54-E237-119D-7F9D9AE5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2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CC76-5EAC-031C-BD03-4D8662D9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FE886-F6D8-A30B-5A9A-AAC5C5F1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8D6A8-A07E-700A-52BE-5B9311F25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4D37F-3C68-C8A0-A866-159BCB16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2CD31-1E95-A169-25F0-33C9014E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C398E-E96B-F390-B4B6-58951F2D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59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5130-72DD-804B-F33F-8B5A48C8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DA64B-CB15-F4A9-C0B6-D6F15941B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459C0-0B76-EF0F-56F5-1DDC7A379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342F8-9F14-D684-A7B0-85BF235C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87B93-A969-6BA3-CD43-15DA4004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E5B9-6162-C73C-BA42-6B0C7BA9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1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A43E0-1182-DBC9-7D3E-028203D8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8AC0B-0F87-6628-2914-BBE76C50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00C5-2695-8E7D-3159-58E76DF49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EA2-E4CF-44A5-958B-B5F219053D69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43F8B-F4AC-A724-F6A2-9277F476B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87428-CC50-0707-C24A-54E5788B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58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5443-F959-FDAD-69CB-5B54F1005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03D66-C8B1-3B7E-E868-DE7F8D29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C19F3-24CC-2B15-DB01-8DBEE66DA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0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BDCE-C6F3-08DE-E3A6-7CD5EFBD0158}"/>
              </a:ext>
            </a:extLst>
          </p:cNvPr>
          <p:cNvSpPr txBox="1"/>
          <p:nvPr/>
        </p:nvSpPr>
        <p:spPr>
          <a:xfrm>
            <a:off x="534390" y="5142016"/>
            <a:ext cx="4203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S.GRISHMA CHANDU(192210566)</a:t>
            </a:r>
          </a:p>
          <a:p>
            <a:r>
              <a:rPr lang="en-IN" dirty="0"/>
              <a:t>N.MADHURI(192211711)</a:t>
            </a:r>
          </a:p>
          <a:p>
            <a:r>
              <a:rPr lang="en-IN" dirty="0"/>
              <a:t>SK.HANIFA(192211786)</a:t>
            </a:r>
          </a:p>
        </p:txBody>
      </p:sp>
    </p:spTree>
    <p:extLst>
      <p:ext uri="{BB962C8B-B14F-4D97-AF65-F5344CB8AC3E}">
        <p14:creationId xmlns:p14="http://schemas.microsoft.com/office/powerpoint/2010/main" val="221197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2CFC-0733-2880-391A-156BE22B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BF918-CBCE-7537-2361-C0894C965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50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A982-155B-F0CA-3F96-800C67A0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EAB3D-F6E0-B1D6-796E-50DCDE39D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7065"/>
          </a:xfrm>
        </p:spPr>
      </p:pic>
    </p:spTree>
    <p:extLst>
      <p:ext uri="{BB962C8B-B14F-4D97-AF65-F5344CB8AC3E}">
        <p14:creationId xmlns:p14="http://schemas.microsoft.com/office/powerpoint/2010/main" val="412752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840B-4FAD-24AD-6589-F8A6D087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7D0A-379F-E982-264D-9928051B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ark Purple Background Images – Browse 1,061,959 Stock ...">
            <a:extLst>
              <a:ext uri="{FF2B5EF4-FFF2-40B4-BE49-F238E27FC236}">
                <a16:creationId xmlns:a16="http://schemas.microsoft.com/office/drawing/2014/main" id="{3F181DAC-5137-9E48-7EF3-084F2488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38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F9C2E-604D-7D97-F45D-A36B34C9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42" y="261257"/>
            <a:ext cx="5300523" cy="196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82BE2-B5C3-1ED1-DF33-D86DDCDFD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42" y="2362733"/>
            <a:ext cx="5300523" cy="2171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81E9B-CC2E-9753-E71B-2680DD2A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842" y="4729385"/>
            <a:ext cx="5300522" cy="196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A746C0-E164-49EA-908E-B444F749C476}"/>
              </a:ext>
            </a:extLst>
          </p:cNvPr>
          <p:cNvSpPr txBox="1"/>
          <p:nvPr/>
        </p:nvSpPr>
        <p:spPr>
          <a:xfrm>
            <a:off x="244635" y="261257"/>
            <a:ext cx="296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and Execution: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FB43F-8EDD-5D85-C529-5BAF5405616B}"/>
              </a:ext>
            </a:extLst>
          </p:cNvPr>
          <p:cNvSpPr txBox="1"/>
          <p:nvPr/>
        </p:nvSpPr>
        <p:spPr>
          <a:xfrm>
            <a:off x="244636" y="719062"/>
            <a:ext cx="53005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0" dirty="0">
                <a:solidFill>
                  <a:srgbClr val="6AA94F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Train and evaluate models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train_and_evaluate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models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'Decision Tree'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'Random Forest'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'SVM'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SVC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kernel=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'linear'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'KNN'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'Logistic Regression'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{}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lang="en-IN" sz="1050" b="0" dirty="0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models.items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model.fit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X_train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y_train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model.predict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accuracy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report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classification_report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output_dict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accuracy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'report'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report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}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lang="en-IN" sz="1050" b="0" dirty="0">
                <a:solidFill>
                  <a:srgbClr val="6AA94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Plot comparison graph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plot_comparison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lang="en-IN" sz="1050" b="0" dirty="0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list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results.keys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6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sns.barplot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x=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y=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palette=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IN" sz="10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viridis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'Models'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 Score'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'Comparison of Model 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plt.ylim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5757-B145-6873-2112-A9DFE6B2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76958-0005-DE0A-A532-EE6C337BF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2" y="-118753"/>
            <a:ext cx="12239621" cy="6976753"/>
          </a:xfrm>
        </p:spPr>
      </p:pic>
    </p:spTree>
    <p:extLst>
      <p:ext uri="{BB962C8B-B14F-4D97-AF65-F5344CB8AC3E}">
        <p14:creationId xmlns:p14="http://schemas.microsoft.com/office/powerpoint/2010/main" val="8546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EE2B-2F75-9F27-B544-0272D2E6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FFE64-16FA-9C44-63B6-09477DA4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578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9F77-DF6B-259D-AD36-A8B6E28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A2BB1-F6C8-39F9-40B9-B87EC043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0961" cy="6858000"/>
          </a:xfrm>
        </p:spPr>
      </p:pic>
    </p:spTree>
    <p:extLst>
      <p:ext uri="{BB962C8B-B14F-4D97-AF65-F5344CB8AC3E}">
        <p14:creationId xmlns:p14="http://schemas.microsoft.com/office/powerpoint/2010/main" val="419583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EC4F-3BD5-8261-2DDE-D35AA19A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CC578-FA6B-722B-31DD-A967AA763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8940"/>
          </a:xfrm>
        </p:spPr>
      </p:pic>
    </p:spTree>
    <p:extLst>
      <p:ext uri="{BB962C8B-B14F-4D97-AF65-F5344CB8AC3E}">
        <p14:creationId xmlns:p14="http://schemas.microsoft.com/office/powerpoint/2010/main" val="171448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6A74-14B8-293D-387B-81354AB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EFCAF-354B-589A-5AFE-A912BA2D6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52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5CB-F4FC-49DE-40BB-302788A8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DC8B5-FD4C-2AD0-66D2-194FCC26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75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F25C-50AB-E0B4-8215-C3BD2B9F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ABAA1-082C-D6D4-2822-CE8B9AC48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43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3D3C-EF79-7A25-249E-563FA0FA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251C1-BDF5-73CD-407B-E07B822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97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1025-217C-AD64-9C26-73EF68FB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CA891-AFE4-B554-4E07-BA5C4F59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717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B69-D8CA-AFDF-6B08-0A06E70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E289D-279B-7FA6-16D5-91FAEDFE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06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1C70-3442-E542-D6CA-99CAD64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F7AB4-280A-8598-C420-B329F95D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485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492B-474B-D884-43CA-72F33BA9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A8F563-F0B7-BA75-EDF0-EAE21DF48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4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3595-3C2A-9346-0B56-BB42F98E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0157D-6F3F-0418-F059-78E09090E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" y="0"/>
            <a:ext cx="12193979" cy="6858000"/>
          </a:xfrm>
        </p:spPr>
      </p:pic>
    </p:spTree>
    <p:extLst>
      <p:ext uri="{BB962C8B-B14F-4D97-AF65-F5344CB8AC3E}">
        <p14:creationId xmlns:p14="http://schemas.microsoft.com/office/powerpoint/2010/main" val="86116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AEE4-CC6D-770D-55B8-6D02E1FA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05B44-F2C0-5A13-B0E8-88B2DDAE6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98" y="0"/>
            <a:ext cx="12285398" cy="6858000"/>
          </a:xfrm>
        </p:spPr>
      </p:pic>
    </p:spTree>
    <p:extLst>
      <p:ext uri="{BB962C8B-B14F-4D97-AF65-F5344CB8AC3E}">
        <p14:creationId xmlns:p14="http://schemas.microsoft.com/office/powerpoint/2010/main" val="10797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2BAC-884E-E810-E024-620B6153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2392C-4C5A-AC2C-C6E3-6CC1AFC29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4690" cy="6858000"/>
          </a:xfrm>
        </p:spPr>
      </p:pic>
    </p:spTree>
    <p:extLst>
      <p:ext uri="{BB962C8B-B14F-4D97-AF65-F5344CB8AC3E}">
        <p14:creationId xmlns:p14="http://schemas.microsoft.com/office/powerpoint/2010/main" val="129475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319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GRISHMA CHANDU</dc:creator>
  <cp:lastModifiedBy>S GRISHMA CHANDU</cp:lastModifiedBy>
  <cp:revision>2</cp:revision>
  <dcterms:created xsi:type="dcterms:W3CDTF">2024-06-17T05:33:20Z</dcterms:created>
  <dcterms:modified xsi:type="dcterms:W3CDTF">2024-06-17T07:52:11Z</dcterms:modified>
</cp:coreProperties>
</file>